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7"/>
  </p:notesMasterIdLst>
  <p:sldIdLst>
    <p:sldId id="256" r:id="rId2"/>
    <p:sldId id="267" r:id="rId3"/>
    <p:sldId id="257" r:id="rId4"/>
    <p:sldId id="268" r:id="rId5"/>
    <p:sldId id="264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823" autoAdjust="0"/>
  </p:normalViewPr>
  <p:slideViewPr>
    <p:cSldViewPr snapToGrid="0">
      <p:cViewPr varScale="1">
        <p:scale>
          <a:sx n="72" d="100"/>
          <a:sy n="72" d="100"/>
        </p:scale>
        <p:origin x="16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0C17E-C756-4863-B9B8-9E52CE8CD8B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144C1-EB0A-491C-B301-B28D5CF39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2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144C1-EB0A-491C-B301-B28D5CF395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52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144C1-EB0A-491C-B301-B28D5CF395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2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144C1-EB0A-491C-B301-B28D5CF395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1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144C1-EB0A-491C-B301-B28D5CF395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233"/>
            <a:ext cx="6858000" cy="693843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23" y="1932196"/>
            <a:ext cx="5644754" cy="396140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623" y="7041129"/>
            <a:ext cx="5644754" cy="579965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2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6400800"/>
            <a:ext cx="5644753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6858000" cy="64008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8" y="7156451"/>
            <a:ext cx="5644753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363830" y="1784639"/>
            <a:ext cx="3561984" cy="431891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80" y="1994033"/>
            <a:ext cx="3315285" cy="3527883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20" y="6267603"/>
            <a:ext cx="3314045" cy="950988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49163" y="1784639"/>
            <a:ext cx="2476737" cy="5433952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69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641747" y="3048780"/>
            <a:ext cx="2753502" cy="333862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763363" y="3247942"/>
            <a:ext cx="2465168" cy="267705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62338" y="3048000"/>
            <a:ext cx="2753916" cy="306705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6858000" cy="291465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75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4314178" y="594786"/>
            <a:ext cx="2543822" cy="7219949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3925491" y="0"/>
            <a:ext cx="2932509" cy="7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03241" y="781562"/>
            <a:ext cx="1276350" cy="68463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647" y="594786"/>
            <a:ext cx="3710532" cy="721994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9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6858000" cy="291465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8" y="2963049"/>
            <a:ext cx="5643002" cy="48486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7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6858000" cy="693843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3935195"/>
            <a:ext cx="5644753" cy="19584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648" y="7041601"/>
            <a:ext cx="5644753" cy="578607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3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6858000" cy="291465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97" y="2963050"/>
            <a:ext cx="2753042" cy="48516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0" y="2963050"/>
            <a:ext cx="2753040" cy="48516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6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6858000" cy="291465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7" y="2899834"/>
            <a:ext cx="2753042" cy="768349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498" y="3668183"/>
            <a:ext cx="2765543" cy="41465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460" y="2899834"/>
            <a:ext cx="2753040" cy="768349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0" y="3668183"/>
            <a:ext cx="2753040" cy="41465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3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6858000" cy="291465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4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2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03647" y="594782"/>
            <a:ext cx="1995488" cy="241953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7" y="594784"/>
            <a:ext cx="1995488" cy="215786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294" y="594783"/>
            <a:ext cx="3517106" cy="721995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7" y="3014317"/>
            <a:ext cx="1995488" cy="48004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7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97" y="970029"/>
            <a:ext cx="2626161" cy="2156217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3430191" y="0"/>
            <a:ext cx="3427809" cy="9144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497" y="3126246"/>
            <a:ext cx="2626161" cy="4688487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85768" y="8055149"/>
            <a:ext cx="549494" cy="486833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098" y="8055149"/>
            <a:ext cx="1853670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35263" y="7887850"/>
            <a:ext cx="597462" cy="65413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4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498" y="596251"/>
            <a:ext cx="5643002" cy="129393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8" y="2912534"/>
            <a:ext cx="5643002" cy="489919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098" y="8055149"/>
            <a:ext cx="4717149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3567" y="8055149"/>
            <a:ext cx="744871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8438" y="7887850"/>
            <a:ext cx="597462" cy="654132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7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Spring Conference #wpwvcSP15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623" y="7041128"/>
            <a:ext cx="5644754" cy="1950471"/>
          </a:xfrm>
        </p:spPr>
        <p:txBody>
          <a:bodyPr>
            <a:noAutofit/>
          </a:bodyPr>
          <a:lstStyle/>
          <a:p>
            <a:r>
              <a:rPr lang="de-DE" sz="3000" b="1" dirty="0"/>
              <a:t>@</a:t>
            </a:r>
            <a:r>
              <a:rPr lang="de-DE" sz="3000" b="1" dirty="0" smtClean="0"/>
              <a:t>wpwvcacrl</a:t>
            </a:r>
          </a:p>
          <a:p>
            <a:endParaRPr lang="de-DE" sz="2000" b="1" u="sng" dirty="0" smtClean="0"/>
          </a:p>
          <a:p>
            <a:r>
              <a:rPr lang="de-DE" sz="2000" b="1" dirty="0" smtClean="0"/>
              <a:t>Contact Us:</a:t>
            </a:r>
            <a:endParaRPr lang="de-DE" sz="2000" b="1" dirty="0"/>
          </a:p>
          <a:p>
            <a:r>
              <a:rPr lang="de-DE" sz="2000" b="1" u="sng" dirty="0" smtClean="0"/>
              <a:t>wpwvcacrlwebcommittee@gmail.com</a:t>
            </a:r>
          </a:p>
          <a:p>
            <a:endParaRPr lang="de-DE" sz="1800" dirty="0" smtClean="0"/>
          </a:p>
          <a:p>
            <a:endParaRPr lang="de-DE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780" y="1416639"/>
            <a:ext cx="2286173" cy="185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Team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3403315"/>
            <a:ext cx="6645964" cy="4848680"/>
          </a:xfrm>
        </p:spPr>
        <p:txBody>
          <a:bodyPr>
            <a:noAutofit/>
          </a:bodyPr>
          <a:lstStyle/>
          <a:p>
            <a:r>
              <a:rPr lang="en-US" sz="2000" dirty="0" err="1"/>
              <a:t>Jessa</a:t>
            </a:r>
            <a:r>
              <a:rPr lang="en-US" sz="2000" dirty="0"/>
              <a:t> Darwin, Penn </a:t>
            </a:r>
            <a:r>
              <a:rPr lang="en-US" sz="2000" dirty="0" smtClean="0"/>
              <a:t>State Greater </a:t>
            </a:r>
            <a:r>
              <a:rPr lang="en-US" sz="2000" dirty="0"/>
              <a:t>Allegheny</a:t>
            </a:r>
          </a:p>
          <a:p>
            <a:pPr lvl="1"/>
            <a:r>
              <a:rPr lang="en-US" sz="1850" dirty="0" smtClean="0"/>
              <a:t>Twitter Manager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Kelly </a:t>
            </a:r>
            <a:r>
              <a:rPr lang="en-US" sz="2000" dirty="0" err="1" smtClean="0"/>
              <a:t>Bradish</a:t>
            </a:r>
            <a:r>
              <a:rPr lang="en-US" sz="2000" dirty="0" smtClean="0"/>
              <a:t>, University </a:t>
            </a:r>
            <a:r>
              <a:rPr lang="en-US" sz="2000" dirty="0"/>
              <a:t>of Pittsburgh </a:t>
            </a:r>
            <a:r>
              <a:rPr lang="en-US" sz="2000" dirty="0" smtClean="0"/>
              <a:t>Greensburg </a:t>
            </a:r>
          </a:p>
          <a:p>
            <a:endParaRPr lang="en-US" sz="2000" dirty="0" smtClean="0"/>
          </a:p>
          <a:p>
            <a:r>
              <a:rPr lang="en-US" sz="2000" dirty="0" smtClean="0"/>
              <a:t>Dominique Luster, University </a:t>
            </a:r>
            <a:r>
              <a:rPr lang="en-US" sz="2000" dirty="0"/>
              <a:t>of Pittsburgh </a:t>
            </a:r>
            <a:r>
              <a:rPr lang="en-US" sz="2000" dirty="0" err="1"/>
              <a:t>iSchool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Amy </a:t>
            </a:r>
            <a:r>
              <a:rPr lang="en-US" sz="2000" dirty="0" err="1" smtClean="0"/>
              <a:t>Melnyk</a:t>
            </a:r>
            <a:r>
              <a:rPr lang="en-US" sz="2000" dirty="0" smtClean="0"/>
              <a:t>, University </a:t>
            </a:r>
            <a:r>
              <a:rPr lang="en-US" sz="2000" dirty="0"/>
              <a:t>of Pittsburgh </a:t>
            </a:r>
            <a:r>
              <a:rPr lang="en-US" sz="2000" dirty="0" err="1"/>
              <a:t>iSchool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Gesina</a:t>
            </a:r>
            <a:r>
              <a:rPr lang="en-US" sz="2000" dirty="0" smtClean="0"/>
              <a:t> Phillips, University </a:t>
            </a:r>
            <a:r>
              <a:rPr lang="en-US" sz="2000" dirty="0"/>
              <a:t>of Pittsburgh </a:t>
            </a:r>
            <a:r>
              <a:rPr lang="en-US" sz="2000" dirty="0" err="1" smtClean="0"/>
              <a:t>iSchool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12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Mission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86" y="563004"/>
            <a:ext cx="1673353" cy="136042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5" y="3213685"/>
            <a:ext cx="6645453" cy="4858982"/>
          </a:xfrm>
        </p:spPr>
      </p:pic>
      <p:sp>
        <p:nvSpPr>
          <p:cNvPr id="7" name="Oval 6"/>
          <p:cNvSpPr/>
          <p:nvPr/>
        </p:nvSpPr>
        <p:spPr>
          <a:xfrm>
            <a:off x="2756452" y="5102087"/>
            <a:ext cx="675861" cy="503583"/>
          </a:xfrm>
          <a:prstGeom prst="ellipse">
            <a:avLst/>
          </a:prstGeom>
          <a:noFill/>
          <a:ln w="38100">
            <a:solidFill>
              <a:srgbClr val="E3E8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28999" y="4333460"/>
            <a:ext cx="738554" cy="768627"/>
          </a:xfrm>
          <a:prstGeom prst="straightConnector1">
            <a:avLst/>
          </a:prstGeom>
          <a:ln w="57150">
            <a:solidFill>
              <a:srgbClr val="E3E8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8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Interests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8" y="2987113"/>
            <a:ext cx="5643002" cy="502235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Connecting with colleagues across the US and around the World</a:t>
            </a:r>
            <a:endParaRPr lang="en-US" sz="2000" dirty="0"/>
          </a:p>
          <a:p>
            <a:r>
              <a:rPr lang="en-US" sz="2000" dirty="0"/>
              <a:t>Participating in </a:t>
            </a:r>
            <a:r>
              <a:rPr lang="en-US" sz="2000" dirty="0" smtClean="0"/>
              <a:t>Library-Related Chats</a:t>
            </a:r>
          </a:p>
          <a:p>
            <a:pPr lvl="1"/>
            <a:r>
              <a:rPr lang="en-US" sz="1850" dirty="0" smtClean="0"/>
              <a:t>#</a:t>
            </a:r>
            <a:r>
              <a:rPr lang="en-US" sz="1850" dirty="0" err="1" smtClean="0"/>
              <a:t>inaljchat</a:t>
            </a:r>
            <a:r>
              <a:rPr lang="en-US" sz="1850" dirty="0" smtClean="0"/>
              <a:t>, #</a:t>
            </a:r>
            <a:r>
              <a:rPr lang="en-US" sz="1850" dirty="0" err="1" smtClean="0"/>
              <a:t>critlib</a:t>
            </a:r>
            <a:r>
              <a:rPr lang="en-US" sz="1850" dirty="0" smtClean="0"/>
              <a:t>, #</a:t>
            </a:r>
            <a:r>
              <a:rPr lang="en-US" sz="1850" dirty="0" err="1" smtClean="0"/>
              <a:t>libchat</a:t>
            </a:r>
            <a:r>
              <a:rPr lang="en-US" sz="1850" dirty="0" smtClean="0"/>
              <a:t>, and MORE!</a:t>
            </a:r>
            <a:endParaRPr lang="en-US" sz="1850" dirty="0"/>
          </a:p>
          <a:p>
            <a:r>
              <a:rPr lang="en-US" sz="2000" dirty="0" smtClean="0"/>
              <a:t>Conferences</a:t>
            </a:r>
            <a:r>
              <a:rPr lang="en-US" sz="2000" dirty="0"/>
              <a:t>, Meetings, Workshops, and other </a:t>
            </a:r>
            <a:r>
              <a:rPr lang="en-US" sz="2000" dirty="0" smtClean="0"/>
              <a:t>Professional Development Events</a:t>
            </a:r>
            <a:endParaRPr lang="en-US" sz="2000" dirty="0"/>
          </a:p>
          <a:p>
            <a:r>
              <a:rPr lang="en-US" sz="2000" dirty="0"/>
              <a:t>Job Opportunities in </a:t>
            </a:r>
            <a:r>
              <a:rPr lang="en-US" sz="2000" dirty="0" smtClean="0"/>
              <a:t>PA and WV</a:t>
            </a:r>
            <a:endParaRPr lang="en-US" sz="2000" dirty="0"/>
          </a:p>
          <a:p>
            <a:r>
              <a:rPr lang="en-US" sz="2000" dirty="0"/>
              <a:t>News, Programming, and Special Projects </a:t>
            </a:r>
            <a:r>
              <a:rPr lang="en-US" sz="2000" dirty="0" smtClean="0"/>
              <a:t>of our </a:t>
            </a:r>
            <a:r>
              <a:rPr lang="en-US" sz="2000" dirty="0"/>
              <a:t>Affiliated </a:t>
            </a:r>
            <a:r>
              <a:rPr lang="en-US" sz="2000" dirty="0" smtClean="0"/>
              <a:t>Institutions</a:t>
            </a:r>
          </a:p>
          <a:p>
            <a:pPr lvl="1"/>
            <a:r>
              <a:rPr lang="en-US" sz="1850" dirty="0" smtClean="0"/>
              <a:t>(We love your photos!)</a:t>
            </a:r>
            <a:endParaRPr lang="en-US" sz="1850" dirty="0"/>
          </a:p>
          <a:p>
            <a:r>
              <a:rPr lang="en-US" sz="2000" dirty="0" smtClean="0"/>
              <a:t>Latest </a:t>
            </a:r>
            <a:r>
              <a:rPr lang="en-US" sz="2000" dirty="0"/>
              <a:t>News, </a:t>
            </a:r>
            <a:r>
              <a:rPr lang="en-US" sz="2000" dirty="0" smtClean="0"/>
              <a:t>Books</a:t>
            </a:r>
            <a:r>
              <a:rPr lang="en-US" sz="2000" dirty="0"/>
              <a:t>, Blogs, etc.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86" y="563004"/>
            <a:ext cx="1673353" cy="136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Follow 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8" y="2963049"/>
            <a:ext cx="5643002" cy="2184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Have a Twitter account?</a:t>
            </a:r>
          </a:p>
          <a:p>
            <a:r>
              <a:rPr lang="en-US" sz="2000" dirty="0" smtClean="0"/>
              <a:t>Follow us </a:t>
            </a:r>
            <a:r>
              <a:rPr lang="en-US" sz="2000" b="1" dirty="0" smtClean="0"/>
              <a:t>@</a:t>
            </a:r>
            <a:r>
              <a:rPr lang="en-US" sz="2000" b="1" dirty="0" err="1" smtClean="0"/>
              <a:t>wpwvcacrl</a:t>
            </a:r>
            <a:endParaRPr lang="en-US" sz="2000" b="1" dirty="0" smtClean="0"/>
          </a:p>
          <a:p>
            <a:r>
              <a:rPr lang="en-US" sz="2000" dirty="0" smtClean="0"/>
              <a:t>Tweet about the Spring Conference </a:t>
            </a:r>
            <a:r>
              <a:rPr lang="en-US" sz="2000" b="1" dirty="0" smtClean="0"/>
              <a:t>#wpwvcSP15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86" y="563004"/>
            <a:ext cx="1673353" cy="136042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7498" y="5147733"/>
            <a:ext cx="5643002" cy="296361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Char char="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2000" smtClean="0"/>
              <a:t>Don’t Have a Twitter Account?</a:t>
            </a:r>
          </a:p>
          <a:p>
            <a:r>
              <a:rPr lang="en-US" sz="2000" smtClean="0"/>
              <a:t>Sign up for Free</a:t>
            </a:r>
          </a:p>
          <a:p>
            <a:r>
              <a:rPr lang="en-US" sz="2000" smtClean="0"/>
              <a:t>Tweet When You Want</a:t>
            </a:r>
          </a:p>
          <a:p>
            <a:r>
              <a:rPr lang="en-US" sz="2000" smtClean="0"/>
              <a:t>Can Make Your Account Private</a:t>
            </a:r>
          </a:p>
          <a:p>
            <a:r>
              <a:rPr lang="en-US" sz="2000" smtClean="0"/>
              <a:t>Use Twitter Help to learn about hashtags, finding interesting people to follow,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1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48</TotalTime>
  <Words>179</Words>
  <Application>Microsoft Office PowerPoint</Application>
  <PresentationFormat>Letter Paper (8.5x11 in)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Trebuchet MS</vt:lpstr>
      <vt:lpstr>Wingdings 2</vt:lpstr>
      <vt:lpstr>Quotable</vt:lpstr>
      <vt:lpstr>Spring Conference #wpwvcSP15</vt:lpstr>
      <vt:lpstr>Our Team</vt:lpstr>
      <vt:lpstr>Our Mission</vt:lpstr>
      <vt:lpstr>Our Interests</vt:lpstr>
      <vt:lpstr>Follow 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Conference #wpwvc2014</dc:title>
  <dc:creator>Steffie</dc:creator>
  <cp:lastModifiedBy>JESSA CHRISTINE DARWIN</cp:lastModifiedBy>
  <cp:revision>27</cp:revision>
  <dcterms:created xsi:type="dcterms:W3CDTF">2014-10-17T16:25:03Z</dcterms:created>
  <dcterms:modified xsi:type="dcterms:W3CDTF">2015-05-21T16:49:28Z</dcterms:modified>
</cp:coreProperties>
</file>